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00C5B07-E5E8-42E5-8D18-A7E53A48EF6B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A12770D-57B4-45BF-B000-B5F28BF8AA4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5B07-E5E8-42E5-8D18-A7E53A48EF6B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2770D-57B4-45BF-B000-B5F28BF8AA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5B07-E5E8-42E5-8D18-A7E53A48EF6B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2770D-57B4-45BF-B000-B5F28BF8AA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00C5B07-E5E8-42E5-8D18-A7E53A48EF6B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A12770D-57B4-45BF-B000-B5F28BF8AA4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00C5B07-E5E8-42E5-8D18-A7E53A48EF6B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A12770D-57B4-45BF-B000-B5F28BF8AA4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5B07-E5E8-42E5-8D18-A7E53A48EF6B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2770D-57B4-45BF-B000-B5F28BF8AA4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5B07-E5E8-42E5-8D18-A7E53A48EF6B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2770D-57B4-45BF-B000-B5F28BF8AA4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00C5B07-E5E8-42E5-8D18-A7E53A48EF6B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A12770D-57B4-45BF-B000-B5F28BF8AA4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5B07-E5E8-42E5-8D18-A7E53A48EF6B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2770D-57B4-45BF-B000-B5F28BF8AA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00C5B07-E5E8-42E5-8D18-A7E53A48EF6B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A12770D-57B4-45BF-B000-B5F28BF8AA4F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00C5B07-E5E8-42E5-8D18-A7E53A48EF6B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A12770D-57B4-45BF-B000-B5F28BF8AA4F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00C5B07-E5E8-42E5-8D18-A7E53A48EF6B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A12770D-57B4-45BF-B000-B5F28BF8AA4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volgodonsk.wikimapia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836712"/>
            <a:ext cx="6172200" cy="1872208"/>
          </a:xfrm>
        </p:spPr>
        <p:txBody>
          <a:bodyPr/>
          <a:lstStyle/>
          <a:p>
            <a:pPr algn="ctr"/>
            <a:r>
              <a:rPr lang="ru-RU" dirty="0" smtClean="0"/>
              <a:t>Моя малая родина  город-Волгодонск!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Подготовили воспитатели: </a:t>
            </a:r>
            <a:r>
              <a:rPr lang="ru-RU" dirty="0" err="1" smtClean="0"/>
              <a:t>Переверзева</a:t>
            </a:r>
            <a:r>
              <a:rPr lang="ru-RU" dirty="0" smtClean="0"/>
              <a:t> В.С</a:t>
            </a:r>
          </a:p>
          <a:p>
            <a:pPr algn="r"/>
            <a:r>
              <a:rPr lang="ru-RU" dirty="0" smtClean="0"/>
              <a:t>Борисова И.Н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 </a:t>
            </a:r>
            <a:r>
              <a:rPr lang="ru-RU" sz="2000" b="1" dirty="0" smtClean="0">
                <a:solidFill>
                  <a:schemeClr val="tx1"/>
                </a:solidFill>
              </a:rPr>
              <a:t>Парк Победы, скульптурно-архитектурная композиция "Победа " в фонтане. Скульптор В.П.Поляков, архитектор </a:t>
            </a:r>
            <a:r>
              <a:rPr lang="ru-RU" sz="2000" b="1" dirty="0" err="1" smtClean="0">
                <a:solidFill>
                  <a:schemeClr val="tx1"/>
                </a:solidFill>
              </a:rPr>
              <a:t>Т.Г.Ботяновский</a:t>
            </a:r>
            <a:r>
              <a:rPr lang="ru-RU" sz="2000" b="1" dirty="0" smtClean="0">
                <a:solidFill>
                  <a:schemeClr val="tx1"/>
                </a:solidFill>
              </a:rPr>
              <a:t>. Открыт 9 мая 1985 года.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2196985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66458" y="1600200"/>
            <a:ext cx="3249083" cy="487362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Монумент "Мирный атом" находится в центре новой части города, около сооружения информационного центра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Волгодонской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АЭС. Сооружение представляет собою изображение орбит элементарных частиц атома, увитых виноградом.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am-1964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5781" y="1600200"/>
            <a:ext cx="7310437" cy="48736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5416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Главной достопримечательностью сквера, конечно является фонтан — скульптурная композиция «Любовь»  — памятник Владимиру Высоцкому и Марине </a:t>
            </a:r>
            <a:r>
              <a:rPr lang="ru-RU" sz="2000" b="1" dirty="0" err="1" smtClean="0">
                <a:solidFill>
                  <a:schemeClr val="tx1"/>
                </a:solidFill>
              </a:rPr>
              <a:t>Влади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1616108736_3-p-volgodonsk-krasivie-foto-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28391" y="1600200"/>
            <a:ext cx="7325217" cy="487362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2617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Памятник генералу-лейтенанту казачьих войск, походному атаману Войска- Донского Я.П.Бакланову (1809-1873). 4 ноября 2009 года состоялось торжественное открытие памятника на набережной нового города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IMG_1229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4888" y="1844824"/>
            <a:ext cx="7312223" cy="462900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Памятник строителям Волгодонска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volgodonsk-8881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47962" y="1600200"/>
            <a:ext cx="3486075" cy="487362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Стих о Волгодонске.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Ты умываешься холодною росой,</a:t>
            </a:r>
          </a:p>
          <a:p>
            <a:pPr algn="ctr"/>
            <a:r>
              <a:rPr lang="ru-RU" dirty="0" smtClean="0"/>
              <a:t>Мой Волгодонск, любимый город мой!</a:t>
            </a:r>
          </a:p>
          <a:p>
            <a:pPr algn="ctr"/>
            <a:r>
              <a:rPr lang="ru-RU" dirty="0" smtClean="0"/>
              <a:t>Ты заплетаешь в волосы туманы,</a:t>
            </a:r>
          </a:p>
          <a:p>
            <a:pPr algn="ctr"/>
            <a:r>
              <a:rPr lang="ru-RU" dirty="0" smtClean="0"/>
              <a:t>Мой Волгодонск, моя вторая мама!</a:t>
            </a:r>
          </a:p>
          <a:p>
            <a:pPr algn="ctr"/>
            <a:r>
              <a:rPr lang="ru-RU" dirty="0" smtClean="0"/>
              <a:t>Ты чист и молод, как </a:t>
            </a:r>
            <a:r>
              <a:rPr lang="ru-RU" dirty="0" err="1" smtClean="0"/>
              <a:t>весення</a:t>
            </a:r>
            <a:r>
              <a:rPr lang="ru-RU" dirty="0" smtClean="0"/>
              <a:t> гроза!</a:t>
            </a:r>
          </a:p>
          <a:p>
            <a:pPr algn="ctr"/>
            <a:r>
              <a:rPr lang="ru-RU" dirty="0" smtClean="0"/>
              <a:t>Ты город юности! Ты девичья краса!</a:t>
            </a:r>
          </a:p>
          <a:p>
            <a:pPr algn="ctr"/>
            <a:r>
              <a:rPr lang="ru-RU" dirty="0" smtClean="0"/>
              <a:t>Живи, цвети и пой, </a:t>
            </a:r>
            <a:r>
              <a:rPr lang="ru-RU" dirty="0" smtClean="0"/>
              <a:t>назло </a:t>
            </a:r>
            <a:r>
              <a:rPr lang="ru-RU" dirty="0" smtClean="0"/>
              <a:t>ненастьям,</a:t>
            </a:r>
          </a:p>
          <a:p>
            <a:pPr algn="ctr"/>
            <a:r>
              <a:rPr lang="ru-RU" dirty="0" smtClean="0"/>
              <a:t>Мой Волгодонск! Моё простое счастье!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Я люблю свою малую родину.</a:t>
            </a:r>
            <a:br>
              <a:rPr lang="ru-RU" dirty="0" smtClean="0"/>
            </a:br>
            <a:r>
              <a:rPr lang="ru-RU" dirty="0" smtClean="0"/>
              <a:t>Я горжусь тобой город Волгодонск.</a:t>
            </a:r>
            <a:endParaRPr lang="ru-RU" dirty="0"/>
          </a:p>
        </p:txBody>
      </p:sp>
      <p:pic>
        <p:nvPicPr>
          <p:cNvPr id="4" name="Содержимое 3" descr="1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42906" y="1600200"/>
            <a:ext cx="7296187" cy="48736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История возникновения города Волгодонск.</a:t>
            </a:r>
            <a:endParaRPr lang="ru-RU" dirty="0"/>
          </a:p>
        </p:txBody>
      </p:sp>
      <p:pic>
        <p:nvPicPr>
          <p:cNvPr id="4" name="Содержимое 3" descr="PW3327MmtDU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3387"/>
            <a:ext cx="7467600" cy="46672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467600" cy="585326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Своим рождением Волгодонск обязан строительству Волго-Донского судоходного канала. Попытки соединить Волгу и Дон предпринимались в середине XVI и в конце XVII веков. В последующие столетия русские учёные не раз возвращались к вопросу о соединении Волги и Дона, как к насущной экономической проблеме. В 1920-е годы на трассе будущего канала снова стали работать изыскатели и геодезисты. С 1928 года начались работы по рытью канала, но сделать это вручную землекопам оказалось не под силу. В 1938 году в журнале «Техника — молодёжи» впервые упомянуто название проектируемого посёлка — </a:t>
            </a:r>
            <a:r>
              <a:rPr lang="ru-RU" dirty="0" err="1" smtClean="0"/>
              <a:t>Волго-Донск</a:t>
            </a:r>
            <a:r>
              <a:rPr lang="ru-RU" dirty="0" smtClean="0"/>
              <a:t>. </a:t>
            </a:r>
            <a:r>
              <a:rPr lang="ru-RU" dirty="0" smtClean="0"/>
              <a:t>В 1940-е годы в связи с Великой Отечественной войной работы по строительству канала пришлось приостановить.</a:t>
            </a:r>
          </a:p>
          <a:p>
            <a:r>
              <a:rPr lang="ru-RU" dirty="0" smtClean="0"/>
              <a:t>Вплотную к строительству </a:t>
            </a:r>
            <a:r>
              <a:rPr lang="ru-RU" dirty="0" err="1" smtClean="0"/>
              <a:t>Волго-Дона</a:t>
            </a:r>
            <a:r>
              <a:rPr lang="ru-RU" dirty="0" smtClean="0"/>
              <a:t> страна приступила лишь в 1949 году.</a:t>
            </a:r>
          </a:p>
          <a:p>
            <a:r>
              <a:rPr lang="ru-RU" dirty="0" smtClean="0"/>
              <a:t>Возведение жилых домов на территории города началось 27 июля 1950 года. Эту дату горсовет в 1973 году принял за день основания Волгодонска. Первыми начали застраиваться улицы </a:t>
            </a:r>
            <a:r>
              <a:rPr lang="ru-RU" dirty="0" err="1" smtClean="0"/>
              <a:t>Волгодонская</a:t>
            </a:r>
            <a:r>
              <a:rPr lang="ru-RU" dirty="0" smtClean="0"/>
              <a:t> и переулок Пушкина от улицы Советской до улицы Ленина. К концу 1950 года там уже стоял ряд домов.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Официальные символы города.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Герб города </a:t>
            </a:r>
            <a:r>
              <a:rPr lang="ru-RU" dirty="0" smtClean="0"/>
              <a:t>В</a:t>
            </a:r>
            <a:r>
              <a:rPr lang="ru-RU" dirty="0" smtClean="0"/>
              <a:t>олгодонска</a:t>
            </a:r>
            <a:endParaRPr lang="ru-RU" dirty="0"/>
          </a:p>
        </p:txBody>
      </p:sp>
      <p:pic>
        <p:nvPicPr>
          <p:cNvPr id="4" name="Рисунок 3" descr="istockphoto-1226534881-612x6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132856"/>
            <a:ext cx="4248472" cy="42484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547260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Герб города </a:t>
            </a:r>
            <a:r>
              <a:rPr lang="ru-RU" dirty="0" smtClean="0"/>
              <a:t>Волгодонска является официальным знаком города (в лице горожан), знаком власти, полномочий, публичного авторитета городской администрации, городской Думы.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Геральдическое описание герба: На щите, в пересеченном лазоревом (синем) и червленом (красном) поле серебряный якорь и два серебряных бунчука на золотых древках накрест; поверх якоря и древков – золотой (желтый) выщербленный пояс, обремененный червленым цветком тюльпана с двумя зелеными листами; концы бунчуков положены поверх пояса.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15220618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321670"/>
            <a:ext cx="5328591" cy="5152156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algn="ctr"/>
            <a:r>
              <a:rPr lang="ru-RU" dirty="0" smtClean="0"/>
              <a:t>Флаг города Волгодонска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467600" cy="532859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Флаг города представляет собой белое прямоугольное полотнище с пропорциями 2:3 с композицией гербового щита. Изображение двухстороннее. На полотнище располагаются по горизонтали в центре: золотой (жёлтый) выщербленный пояс размером в 1/5 высоты с изображением червлёного (красного) цветка тюльпана с двумя зелёными листами; к нему сверху примыкает выщербленная полоса лазоревого (синего) цвета в 1/12 высоты; к нему снизу примыкает выщербленная полоса червлёного (красного) цвета в 1/12 высоты.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Выщербленный пояс с примыкающими полосами накладывается поверх серебряного якоря и двух серебряных бунчуков на золотых древках. Концы бунчуков положены поверх пояса.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Знаете ли вы достопримечательности нашего города?</a:t>
            </a:r>
            <a:endParaRPr lang="ru-RU" dirty="0"/>
          </a:p>
        </p:txBody>
      </p:sp>
      <p:pic>
        <p:nvPicPr>
          <p:cNvPr id="8" name="Рисунок 7" descr="219698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1412776"/>
            <a:ext cx="1781944" cy="2672916"/>
          </a:xfrm>
          <a:prstGeom prst="rect">
            <a:avLst/>
          </a:prstGeom>
        </p:spPr>
      </p:pic>
      <p:pic>
        <p:nvPicPr>
          <p:cNvPr id="9" name="Рисунок 8" descr="1616108736_3-p-volgodonsk-krasivie-foto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581128"/>
            <a:ext cx="2879157" cy="1915565"/>
          </a:xfrm>
          <a:prstGeom prst="rect">
            <a:avLst/>
          </a:prstGeom>
        </p:spPr>
      </p:pic>
      <p:pic>
        <p:nvPicPr>
          <p:cNvPr id="10" name="Рисунок 9" descr="IMG_122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1412776"/>
            <a:ext cx="2843386" cy="1895128"/>
          </a:xfrm>
          <a:prstGeom prst="rect">
            <a:avLst/>
          </a:prstGeom>
        </p:spPr>
      </p:pic>
      <p:pic>
        <p:nvPicPr>
          <p:cNvPr id="11" name="Рисунок 10" descr="Pam-196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3573016"/>
            <a:ext cx="2880320" cy="1991883"/>
          </a:xfrm>
          <a:prstGeom prst="rect">
            <a:avLst/>
          </a:prstGeom>
        </p:spPr>
      </p:pic>
      <p:pic>
        <p:nvPicPr>
          <p:cNvPr id="12" name="Рисунок 11" descr="volgodonsk-8881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4293096"/>
            <a:ext cx="1944216" cy="2422308"/>
          </a:xfrm>
          <a:prstGeom prst="rect">
            <a:avLst/>
          </a:prstGeom>
        </p:spPr>
      </p:pic>
      <p:pic>
        <p:nvPicPr>
          <p:cNvPr id="14" name="Содержимое 13" descr="3725222.jpg"/>
          <p:cNvPicPr>
            <a:picLocks noGrp="1" noChangeAspect="1"/>
          </p:cNvPicPr>
          <p:nvPr>
            <p:ph sz="quarter" idx="1"/>
          </p:nvPr>
        </p:nvPicPr>
        <p:blipFill>
          <a:blip r:embed="rId7" cstate="print"/>
          <a:stretch>
            <a:fillRect/>
          </a:stretch>
        </p:blipFill>
        <p:spPr>
          <a:xfrm>
            <a:off x="683568" y="1340768"/>
            <a:ext cx="1915413" cy="302433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sz="2700" b="1" dirty="0" smtClean="0">
                <a:solidFill>
                  <a:schemeClr val="tx1"/>
                </a:solidFill>
              </a:rPr>
              <a:t>Памятник А. С. Пушкину (</a:t>
            </a:r>
            <a:r>
              <a:rPr lang="ru-RU" sz="2700" b="1" dirty="0" smtClean="0">
                <a:solidFill>
                  <a:schemeClr val="tx1"/>
                </a:solidFill>
                <a:hlinkClick r:id="rId2"/>
              </a:rPr>
              <a:t>Волгодонск</a:t>
            </a:r>
            <a:r>
              <a:rPr lang="ru-RU" sz="2700" b="1" dirty="0" smtClean="0">
                <a:solidFill>
                  <a:schemeClr val="tx1"/>
                </a:solidFill>
              </a:rPr>
              <a:t>)</a:t>
            </a:r>
            <a:br>
              <a:rPr lang="ru-RU" sz="2700" b="1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Открыт в 1982 г.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Стела с барельефом поэта.</a:t>
            </a:r>
            <a:endParaRPr lang="ru-RU" sz="27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372522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647685" y="1600200"/>
            <a:ext cx="3086629" cy="487362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48</TotalTime>
  <Words>452</Words>
  <Application>Microsoft Office PowerPoint</Application>
  <PresentationFormat>Экран (4:3)</PresentationFormat>
  <Paragraphs>29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Моя малая родина  город-Волгодонск!</vt:lpstr>
      <vt:lpstr>История возникновения города Волгодонск.</vt:lpstr>
      <vt:lpstr>Слайд 3</vt:lpstr>
      <vt:lpstr>Официальные символы города.</vt:lpstr>
      <vt:lpstr>Слайд 5</vt:lpstr>
      <vt:lpstr>Флаг города Волгодонска</vt:lpstr>
      <vt:lpstr>Слайд 7</vt:lpstr>
      <vt:lpstr>Знаете ли вы достопримечательности нашего города?</vt:lpstr>
      <vt:lpstr>   Памятник А. С. Пушкину (Волгодонск) Открыт в 1982 г. Стела с барельефом поэта.</vt:lpstr>
      <vt:lpstr> Парк Победы, скульптурно-архитектурная композиция "Победа " в фонтане. Скульптор В.П.Поляков, архитектор Т.Г.Ботяновский. Открыт 9 мая 1985 года.</vt:lpstr>
      <vt:lpstr>Монумент "Мирный атом" находится в центре новой части города, около сооружения информационного центра Волгодонской АЭС. Сооружение представляет собою изображение орбит элементарных частиц атома, увитых виноградом.</vt:lpstr>
      <vt:lpstr>Главной достопримечательностью сквера, конечно является фонтан — скульптурная композиция «Любовь»  — памятник Владимиру Высоцкому и Марине Влади.</vt:lpstr>
      <vt:lpstr>Памятник генералу-лейтенанту казачьих войск, походному атаману Войска- Донского Я.П.Бакланову (1809-1873). 4 ноября 2009 года состоялось торжественное открытие памятника на набережной нового города.</vt:lpstr>
      <vt:lpstr>Памятник строителям Волгодонска</vt:lpstr>
      <vt:lpstr>Стих о Волгодонске.</vt:lpstr>
      <vt:lpstr>Я люблю свою малую родину. Я горжусь тобой город Волгодонск.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малая родина  город-Волгодонск!</dc:title>
  <dc:creator>DELL</dc:creator>
  <cp:lastModifiedBy>DELL</cp:lastModifiedBy>
  <cp:revision>5</cp:revision>
  <dcterms:created xsi:type="dcterms:W3CDTF">2022-03-19T10:13:59Z</dcterms:created>
  <dcterms:modified xsi:type="dcterms:W3CDTF">2022-03-19T11:02:47Z</dcterms:modified>
</cp:coreProperties>
</file>